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howGuides="1">
      <p:cViewPr varScale="1">
        <p:scale>
          <a:sx n="115" d="100"/>
          <a:sy n="115" d="100"/>
        </p:scale>
        <p:origin x="1332" y="108"/>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3</a:t>
            </a:r>
            <a:r>
              <a:rPr lang="fr-FR" sz="2800" b="1" baseline="30000" dirty="0" smtClean="0">
                <a:solidFill>
                  <a:srgbClr val="005696"/>
                </a:solidFill>
              </a:rPr>
              <a:t>e</a:t>
            </a:r>
            <a:endParaRPr lang="fr-FR" sz="2800" b="1" dirty="0" smtClean="0">
              <a:solidFill>
                <a:srgbClr val="005696"/>
              </a:solidFill>
            </a:endParaRP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a:solidFill>
                  <a:schemeClr val="bg1"/>
                </a:solidFill>
              </a:rPr>
              <a:t>R</a:t>
            </a:r>
            <a:r>
              <a:rPr lang="fr-FR" sz="3600" dirty="0" smtClean="0">
                <a:solidFill>
                  <a:schemeClr val="bg1"/>
                </a:solidFill>
              </a:rPr>
              <a:t>éponse aux propositions du conseil </a:t>
            </a:r>
            <a:r>
              <a:rPr lang="fr-FR" sz="3600" dirty="0">
                <a:solidFill>
                  <a:schemeClr val="bg1"/>
                </a:solidFill>
              </a:rPr>
              <a:t>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smtClean="0"/>
              <a:t>Service en ligne Orientation – Phase définitive 2023</a:t>
            </a:r>
            <a:endParaRPr lang="fr-FR" sz="900" dirty="0"/>
          </a:p>
        </p:txBody>
      </p:sp>
    </p:spTree>
    <p:extLst>
      <p:ext uri="{BB962C8B-B14F-4D97-AF65-F5344CB8AC3E}">
        <p14:creationId xmlns:p14="http://schemas.microsoft.com/office/powerpoint/2010/main"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a:solidFill>
                  <a:srgbClr val="005696"/>
                </a:solidFill>
              </a:rPr>
              <a:t>R</a:t>
            </a:r>
            <a:r>
              <a:rPr lang="fr-FR" sz="2000" dirty="0" smtClean="0">
                <a:solidFill>
                  <a:srgbClr val="005696"/>
                </a:solidFill>
              </a:rPr>
              <a:t>éponse aux propositions du conseil de classe</a:t>
            </a:r>
            <a:endParaRPr lang="fr-FR" sz="2000" dirty="0">
              <a:solidFill>
                <a:srgbClr val="005696"/>
              </a:solidFill>
            </a:endParaRP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L’un ou l’autre des représentants légaux peut répondre aux propositions du conseil de classe.</a:t>
            </a:r>
            <a:endParaRPr lang="fr-FR" sz="1600" b="1" dirty="0">
              <a:solidFill>
                <a:srgbClr val="002060"/>
              </a:solidFill>
            </a:endParaRP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smtClean="0">
                <a:solidFill>
                  <a:schemeClr val="bg1"/>
                </a:solidFill>
              </a:rPr>
              <a:t> 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pPr algn="ctr"/>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endParaRPr lang="fr-FR" sz="2000" dirty="0">
              <a:solidFill>
                <a:srgbClr val="005696"/>
              </a:solidFill>
            </a:endParaRP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saisir les </a:t>
            </a:r>
            <a:r>
              <a:rPr lang="fr-FR" sz="1600" b="0" dirty="0" smtClean="0">
                <a:solidFill>
                  <a:srgbClr val="002060"/>
                </a:solidFill>
              </a:rPr>
              <a:t>choix définitifs et de répondre aux propositions du conseil </a:t>
            </a:r>
            <a:r>
              <a:rPr lang="fr-FR" sz="1600" b="0" dirty="0">
                <a:solidFill>
                  <a:srgbClr val="002060"/>
                </a:solidFill>
              </a:rPr>
              <a:t>de </a:t>
            </a:r>
            <a:r>
              <a:rPr lang="fr-FR" sz="1600" b="0" dirty="0" smtClean="0">
                <a:solidFill>
                  <a:srgbClr val="002060"/>
                </a:solidFill>
              </a:rPr>
              <a:t>classe.</a:t>
            </a:r>
            <a:r>
              <a:rPr lang="fr-FR" sz="1600" b="0" dirty="0">
                <a:solidFill>
                  <a:srgbClr val="002060"/>
                </a:solidFill>
              </a:rPr>
              <a:t> </a:t>
            </a:r>
            <a:endParaRPr lang="fr-FR" sz="1600" b="0" dirty="0" smtClean="0">
              <a:solidFill>
                <a:srgbClr val="002060"/>
              </a:solidFill>
            </a:endParaRP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solidFill>
                  <a:srgbClr val="005696"/>
                </a:solidFill>
              </a:rPr>
              <a:t>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smtClean="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r>
              <a:rPr lang="fr-FR" sz="2000" dirty="0" smtClean="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640</TotalTime>
  <Words>506</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Nathalie RIES</cp:lastModifiedBy>
  <cp:revision>74</cp:revision>
  <dcterms:created xsi:type="dcterms:W3CDTF">2020-03-05T15:21:24Z</dcterms:created>
  <dcterms:modified xsi:type="dcterms:W3CDTF">2023-02-02T10:04:12Z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