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98B-4CB9-4E5F-AEE3-889588F3825D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6AF4-7EFD-4276-8ACD-DE8BF729F68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65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98B-4CB9-4E5F-AEE3-889588F3825D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6AF4-7EFD-4276-8ACD-DE8BF729F6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7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98B-4CB9-4E5F-AEE3-889588F3825D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6AF4-7EFD-4276-8ACD-DE8BF729F6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211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98B-4CB9-4E5F-AEE3-889588F3825D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6AF4-7EFD-4276-8ACD-DE8BF729F685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9881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98B-4CB9-4E5F-AEE3-889588F3825D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6AF4-7EFD-4276-8ACD-DE8BF729F6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935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98B-4CB9-4E5F-AEE3-889588F3825D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6AF4-7EFD-4276-8ACD-DE8BF729F685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7136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98B-4CB9-4E5F-AEE3-889588F3825D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6AF4-7EFD-4276-8ACD-DE8BF729F6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473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98B-4CB9-4E5F-AEE3-889588F3825D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6AF4-7EFD-4276-8ACD-DE8BF729F6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022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98B-4CB9-4E5F-AEE3-889588F3825D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6AF4-7EFD-4276-8ACD-DE8BF729F6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52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98B-4CB9-4E5F-AEE3-889588F3825D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6AF4-7EFD-4276-8ACD-DE8BF729F6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5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98B-4CB9-4E5F-AEE3-889588F3825D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6AF4-7EFD-4276-8ACD-DE8BF729F6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74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98B-4CB9-4E5F-AEE3-889588F3825D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6AF4-7EFD-4276-8ACD-DE8BF729F6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80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98B-4CB9-4E5F-AEE3-889588F3825D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6AF4-7EFD-4276-8ACD-DE8BF729F6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8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98B-4CB9-4E5F-AEE3-889588F3825D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6AF4-7EFD-4276-8ACD-DE8BF729F6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18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98B-4CB9-4E5F-AEE3-889588F3825D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6AF4-7EFD-4276-8ACD-DE8BF729F6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25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98B-4CB9-4E5F-AEE3-889588F3825D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6AF4-7EFD-4276-8ACD-DE8BF729F6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56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98B-4CB9-4E5F-AEE3-889588F3825D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6AF4-7EFD-4276-8ACD-DE8BF729F6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17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E2BD98B-4CB9-4E5F-AEE3-889588F3825D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C26AF4-7EFD-4276-8ACD-DE8BF729F6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975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1079" t="14937" r="24670" b="5645"/>
          <a:stretch/>
        </p:blipFill>
        <p:spPr>
          <a:xfrm>
            <a:off x="1104038" y="202222"/>
            <a:ext cx="4883523" cy="636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593" y="309728"/>
            <a:ext cx="8612798" cy="609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290147"/>
            <a:ext cx="8465932" cy="598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079" y="228599"/>
            <a:ext cx="8972182" cy="634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838" y="312599"/>
            <a:ext cx="8748347" cy="618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738" t="6442" r="5100" b="8009"/>
          <a:stretch/>
        </p:blipFill>
        <p:spPr>
          <a:xfrm>
            <a:off x="1222132" y="79130"/>
            <a:ext cx="9750668" cy="661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Secteur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Collège Apollinaire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 RENHOLD</dc:creator>
  <cp:lastModifiedBy>Adrien RENHOLD</cp:lastModifiedBy>
  <cp:revision>1</cp:revision>
  <dcterms:created xsi:type="dcterms:W3CDTF">2023-02-27T14:58:18Z</dcterms:created>
  <dcterms:modified xsi:type="dcterms:W3CDTF">2023-02-27T15:04:02Z</dcterms:modified>
</cp:coreProperties>
</file>